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801600" cy="9601200" type="A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5" autoAdjust="0"/>
    <p:restoredTop sz="93654" autoAdjust="0"/>
  </p:normalViewPr>
  <p:slideViewPr>
    <p:cSldViewPr>
      <p:cViewPr>
        <p:scale>
          <a:sx n="50" d="100"/>
          <a:sy n="50" d="100"/>
        </p:scale>
        <p:origin x="-378" y="-78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4F1DD5-F7D7-4DE5-ADF6-701437628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34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707130"/>
            <a:ext cx="5000625" cy="589407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332" y="-1294"/>
            <a:ext cx="12804932" cy="960249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143958" y="2422564"/>
            <a:ext cx="7908072" cy="1686028"/>
          </a:xfrm>
        </p:spPr>
        <p:txBody>
          <a:bodyPr bIns="12802"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97189" y="3459296"/>
            <a:ext cx="9115583" cy="460963"/>
          </a:xfrm>
        </p:spPr>
        <p:txBody>
          <a:bodyPr tIns="12802">
            <a:normAutofit/>
          </a:bodyPr>
          <a:lstStyle>
            <a:lvl1pPr marL="0" indent="0" algn="l">
              <a:buNone/>
              <a:defRPr kumimoji="0" lang="en-US" sz="2000" b="0" i="0" u="none" strike="noStrike" kern="1200" cap="all" spc="5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B93CE-B38F-4EEF-8ADF-254525DC82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D7405-7FF4-4446-BF43-68DDFEAF2C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654970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65497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2DBF4-51EA-41BF-8702-7FB217EA93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6E980-BC4C-4521-B70C-F09E3EC7AB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332" y="-1294"/>
            <a:ext cx="12804932" cy="960249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707130"/>
            <a:ext cx="5000625" cy="589407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147159" y="2417432"/>
            <a:ext cx="7911389" cy="1690513"/>
          </a:xfrm>
        </p:spPr>
        <p:txBody>
          <a:bodyPr bIns="12802" anchor="b"/>
          <a:lstStyle>
            <a:lvl1pPr algn="l">
              <a:defRPr kumimoji="0" lang="en-US" sz="4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702613" y="3455625"/>
            <a:ext cx="9114739" cy="46085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000" b="0" i="0" u="none" strike="noStrike" kern="1200" cap="all" spc="5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6CB4F-582B-45B5-8D3F-DD149D544C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2144" y="1536192"/>
            <a:ext cx="4480560" cy="519745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0022" y="1536192"/>
            <a:ext cx="4480560" cy="519745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A18FF-0209-4EAB-AC02-D536A0F249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4" y="1536192"/>
            <a:ext cx="4480560" cy="768096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marL="0" lvl="0" indent="0" algn="l" defTabSz="128016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810" y="2382587"/>
            <a:ext cx="4480560" cy="435254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0022" y="1536192"/>
            <a:ext cx="4480560" cy="768096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marL="0" lvl="0" indent="0" algn="l" defTabSz="128016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0022" y="2382587"/>
            <a:ext cx="4480560" cy="435254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644EC-795D-4E15-94A7-BFE0A7B199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8AF2E-27D9-4515-9731-84D5DA971C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BE4CE-1E73-47C6-AC18-667AC0FF11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707130"/>
            <a:ext cx="5000625" cy="589407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606745" y="-606742"/>
            <a:ext cx="9601200" cy="1081468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algn="ctr" defTabSz="1280160" rtl="0" eaLnBrk="1" latinLnBrk="0" hangingPunct="1"/>
            <a:endParaRPr lang="en-US" sz="25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8902" y="2206545"/>
            <a:ext cx="7296912" cy="1525198"/>
          </a:xfrm>
        </p:spPr>
        <p:txBody>
          <a:bodyPr bIns="0" anchor="b"/>
          <a:lstStyle>
            <a:lvl1pPr algn="l">
              <a:defRPr kumimoji="0" lang="en-US" sz="39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9373" y="3666477"/>
            <a:ext cx="5330891" cy="465456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817136" y="3154739"/>
            <a:ext cx="8112664" cy="872640"/>
          </a:xfrm>
        </p:spPr>
        <p:txBody>
          <a:bodyPr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252DA6-08F6-4DFD-A627-EB96B67A69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840356" y="0"/>
            <a:ext cx="9961245" cy="96012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56032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707130"/>
            <a:ext cx="5000625" cy="589407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7067550"/>
            <a:ext cx="5000625" cy="25336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39676" y="2404501"/>
            <a:ext cx="7680960" cy="1214422"/>
          </a:xfrm>
        </p:spPr>
        <p:txBody>
          <a:bodyPr anchor="b"/>
          <a:lstStyle>
            <a:lvl1pPr algn="l">
              <a:defRPr sz="39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600871" y="3052740"/>
            <a:ext cx="8535163" cy="103693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5E7DF-4914-4B3A-89ED-5BE6ED49F3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334" y="7070886"/>
            <a:ext cx="5003960" cy="253031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332" y="7071809"/>
            <a:ext cx="12804932" cy="252939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2144" y="512064"/>
            <a:ext cx="10529316" cy="76809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4" y="1540880"/>
            <a:ext cx="10529316" cy="5011789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81635" y="8218627"/>
            <a:ext cx="3046781" cy="28163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4520" y="8799171"/>
            <a:ext cx="6614160" cy="38404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00" cap="all" spc="28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61453" y="8639151"/>
            <a:ext cx="704088" cy="704088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2802" tIns="12802" rIns="12802" bIns="12802" rtlCol="0" anchor="ctr">
            <a:normAutofit/>
          </a:bodyPr>
          <a:lstStyle>
            <a:lvl1pPr algn="ctr">
              <a:defRPr sz="2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4A15CB-8069-4489-A181-025D88AAA1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1280160" rtl="0" eaLnBrk="1" latinLnBrk="0" hangingPunct="1">
        <a:spcBef>
          <a:spcPct val="0"/>
        </a:spcBef>
        <a:buNone/>
        <a:defRPr sz="3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ts val="1120"/>
        </a:spcBef>
        <a:buFont typeface="Arial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43230" indent="-243230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63270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83310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3350" indent="-243230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6192" indent="-243230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637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14677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509114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0842" y="2014518"/>
            <a:ext cx="11521440" cy="40005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ОТЧЕТ</a:t>
            </a:r>
            <a:br>
              <a:rPr lang="ru-RU" sz="3600" dirty="0" smtClean="0"/>
            </a:br>
            <a:r>
              <a:rPr lang="ru-RU" sz="3600" dirty="0" smtClean="0"/>
              <a:t> ОБ ИСПОЛНЕНИИ БЮДЖЕТА МАЙОРСКОГО СЕЛЬСКОГО ПОСЕЛЕНИЯ ОРЛОВСКОГО РАЙОНА ЗА </a:t>
            </a:r>
            <a:r>
              <a:rPr lang="ru-RU" sz="3600" dirty="0" smtClean="0"/>
              <a:t>2018 </a:t>
            </a:r>
            <a:r>
              <a:rPr lang="ru-RU" sz="3600" dirty="0" smtClean="0"/>
              <a:t>ГОД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err="1" smtClean="0"/>
              <a:t>тчет</a:t>
            </a:r>
            <a:r>
              <a:rPr lang="ru-RU" sz="2400" dirty="0" smtClean="0"/>
              <a:t> об исполнении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ru-RU" sz="2400" dirty="0" smtClean="0"/>
              <a:t> Майорского сельского поселения Орловского района за </a:t>
            </a:r>
            <a:r>
              <a:rPr lang="ru-RU" sz="2400" dirty="0" smtClean="0"/>
              <a:t>2018 </a:t>
            </a:r>
            <a:r>
              <a:rPr lang="ru-RU" sz="2400" dirty="0" smtClean="0"/>
              <a:t>год по расходам в сумме6187,3 тыс. рублей и по доходам в сумме 5253,8тыс. рублей с превышением  расходов над доходами (</a:t>
            </a:r>
            <a:r>
              <a:rPr lang="ru-RU" sz="2400" dirty="0" err="1" smtClean="0"/>
              <a:t>диффицит</a:t>
            </a:r>
            <a:r>
              <a:rPr lang="ru-RU" sz="2400" dirty="0" smtClean="0"/>
              <a:t> бюджета сельского поселения) в сумме  933,5 тыс. рублей и со следующими показателями:</a:t>
            </a:r>
            <a:endParaRPr lang="ru-RU" sz="2400" dirty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39763" y="2239963"/>
            <a:ext cx="11449050" cy="6664325"/>
          </a:xfrm>
        </p:spPr>
        <p:txBody>
          <a:bodyPr/>
          <a:lstStyle/>
          <a:p>
            <a:pPr eaLnBrk="1" hangingPunct="1"/>
            <a:r>
              <a:rPr lang="ru-RU" sz="2000" dirty="0" smtClean="0"/>
              <a:t>1) по объему поступлений доходов бюджета Майорского сельского поселения Орловского района в </a:t>
            </a:r>
            <a:r>
              <a:rPr lang="ru-RU" sz="2000" dirty="0" smtClean="0"/>
              <a:t>2018 </a:t>
            </a:r>
            <a:r>
              <a:rPr lang="ru-RU" sz="2000" dirty="0" smtClean="0"/>
              <a:t>году;</a:t>
            </a:r>
          </a:p>
          <a:p>
            <a:pPr eaLnBrk="1" hangingPunct="1"/>
            <a:r>
              <a:rPr lang="ru-RU" sz="2000" dirty="0" smtClean="0"/>
              <a:t>2) по источникам финансирования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</a:t>
            </a:r>
            <a:r>
              <a:rPr lang="ru-RU" sz="2000" dirty="0" smtClean="0"/>
              <a:t> бюджета Майорского сельского поселения Орловского района на </a:t>
            </a:r>
            <a:r>
              <a:rPr lang="ru-RU" sz="2000" dirty="0" smtClean="0"/>
              <a:t>2018 </a:t>
            </a:r>
            <a:r>
              <a:rPr lang="ru-RU" sz="2000" dirty="0" smtClean="0"/>
              <a:t>год;    </a:t>
            </a:r>
          </a:p>
          <a:p>
            <a:pPr eaLnBrk="1" hangingPunct="1"/>
            <a:r>
              <a:rPr lang="ru-RU" sz="2000" dirty="0" smtClean="0"/>
              <a:t>3) по расходам бюджета Майорского сельского поселения Орловского района по разделам и подразделам классификации расходов бюджета на </a:t>
            </a:r>
            <a:r>
              <a:rPr lang="ru-RU" sz="2000" dirty="0" smtClean="0"/>
              <a:t>2018 </a:t>
            </a:r>
            <a:r>
              <a:rPr lang="ru-RU" sz="2000" dirty="0" smtClean="0"/>
              <a:t>год</a:t>
            </a:r>
          </a:p>
          <a:p>
            <a:pPr eaLnBrk="1" hangingPunct="1"/>
            <a:r>
              <a:rPr lang="ru-RU" sz="2000" dirty="0" smtClean="0"/>
              <a:t>4) по ведомственной структуре расходов бюджета Майорского сельского поселения Орловского района за </a:t>
            </a:r>
            <a:r>
              <a:rPr lang="ru-RU" sz="2000" dirty="0" smtClean="0"/>
              <a:t>2018 </a:t>
            </a:r>
            <a:r>
              <a:rPr lang="ru-RU" sz="2000" dirty="0" smtClean="0"/>
              <a:t>год;</a:t>
            </a:r>
          </a:p>
          <a:p>
            <a:pPr eaLnBrk="1" hangingPunct="1"/>
            <a:r>
              <a:rPr lang="ru-RU" sz="2000" dirty="0" smtClean="0"/>
              <a:t>         5) по иным  межбюджетным трансфертам,  передаваемым из бюджета Майорского сельского поселения Орловского района в бюджет орловского района  и направляемых на финансирование расходов, связанных с осуществлением части полномочий органов местного самоуправления за </a:t>
            </a:r>
            <a:r>
              <a:rPr lang="ru-RU" sz="2000" dirty="0" smtClean="0"/>
              <a:t>2018 </a:t>
            </a:r>
            <a:r>
              <a:rPr lang="ru-RU" sz="2000" dirty="0" smtClean="0"/>
              <a:t>год;</a:t>
            </a:r>
          </a:p>
          <a:p>
            <a:pPr eaLnBrk="1" hangingPunct="1"/>
            <a:r>
              <a:rPr lang="ru-RU" sz="2000" dirty="0" smtClean="0"/>
              <a:t>         6) по  распределению иных межбюджетных трансфертов бюджету Майорского сельского поселения Орловского района для </a:t>
            </a:r>
            <a:r>
              <a:rPr lang="ru-RU" sz="2000" dirty="0" err="1" smtClean="0"/>
              <a:t>софинансирования</a:t>
            </a:r>
            <a:r>
              <a:rPr lang="ru-RU" sz="2000" dirty="0" smtClean="0"/>
              <a:t> расходных обязательств, возникающих при выполнении полномочий органов местного самоуправления по вопросам местного значения на </a:t>
            </a:r>
            <a:r>
              <a:rPr lang="ru-RU" sz="2000" dirty="0" smtClean="0"/>
              <a:t>2018 </a:t>
            </a:r>
            <a:r>
              <a:rPr lang="ru-RU" sz="2000" dirty="0" smtClean="0"/>
              <a:t>год за счет субсидий областного бюджета(с долей местного бюджета);</a:t>
            </a:r>
          </a:p>
          <a:p>
            <a:pPr eaLnBrk="1" hangingPunct="1"/>
            <a:r>
              <a:rPr lang="ru-RU" sz="2000" dirty="0" smtClean="0"/>
              <a:t>         7) по субвенциям бюджету Майорского сельского поселения Орловского района из Фонда компенсации областного бюджета за </a:t>
            </a:r>
            <a:r>
              <a:rPr lang="ru-RU" sz="2000" dirty="0" smtClean="0"/>
              <a:t>2018 </a:t>
            </a:r>
            <a:r>
              <a:rPr lang="ru-RU" sz="2000" dirty="0" smtClean="0"/>
              <a:t>год.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Объем </a:t>
            </a:r>
            <a:br>
              <a:rPr lang="ru-RU" sz="2400" dirty="0" smtClean="0"/>
            </a:br>
            <a:r>
              <a:rPr lang="ru-RU" sz="2400" dirty="0" smtClean="0"/>
              <a:t>поступлений доходов бюджета Майорского сельского поселения</a:t>
            </a:r>
            <a:br>
              <a:rPr lang="ru-RU" sz="2400" dirty="0" smtClean="0"/>
            </a:br>
            <a:r>
              <a:rPr lang="ru-RU" sz="2400" dirty="0" smtClean="0"/>
              <a:t>Орловского района в </a:t>
            </a:r>
            <a:r>
              <a:rPr lang="ru-RU" sz="2400" dirty="0" smtClean="0"/>
              <a:t>2018 </a:t>
            </a:r>
            <a:r>
              <a:rPr lang="ru-RU" sz="2400" dirty="0" smtClean="0"/>
              <a:t>году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099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900538"/>
              </p:ext>
            </p:extLst>
          </p:nvPr>
        </p:nvGraphicFramePr>
        <p:xfrm>
          <a:off x="1341438" y="2274888"/>
          <a:ext cx="9888537" cy="634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Лист" r:id="rId4" imgW="8658208" imgH="5553068" progId="Excel.Sheet.8">
                  <p:embed/>
                </p:oleObj>
              </mc:Choice>
              <mc:Fallback>
                <p:oleObj name="Лист" r:id="rId4" imgW="8658208" imgH="555306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2274888"/>
                        <a:ext cx="9888537" cy="6342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Расходы бюджета Майорского сельского поселения Орловского района по разделам и подразделам классификации расходов бюджета на </a:t>
            </a:r>
            <a:r>
              <a:rPr lang="ru-RU" sz="2400" dirty="0" smtClean="0"/>
              <a:t>2018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graphicFrame>
        <p:nvGraphicFramePr>
          <p:cNvPr id="512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929731"/>
              </p:ext>
            </p:extLst>
          </p:nvPr>
        </p:nvGraphicFramePr>
        <p:xfrm>
          <a:off x="1416050" y="2424113"/>
          <a:ext cx="10040938" cy="684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Лист" r:id="rId4" imgW="5857824" imgH="3990871" progId="Excel.Sheet.8">
                  <p:embed/>
                </p:oleObj>
              </mc:Choice>
              <mc:Fallback>
                <p:oleObj name="Лист" r:id="rId4" imgW="5857824" imgH="3990871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2424113"/>
                        <a:ext cx="10040938" cy="6840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Источники</a:t>
            </a:r>
            <a:br>
              <a:rPr lang="ru-RU" sz="2400" dirty="0" smtClean="0"/>
            </a:br>
            <a:r>
              <a:rPr lang="ru-RU" sz="2400" dirty="0" smtClean="0"/>
              <a:t>финансирования дефицита бюджета Майорского сельского поселения Орловского района на </a:t>
            </a:r>
            <a:r>
              <a:rPr lang="ru-RU" sz="2400" dirty="0" smtClean="0"/>
              <a:t>2018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910920"/>
              </p:ext>
            </p:extLst>
          </p:nvPr>
        </p:nvGraphicFramePr>
        <p:xfrm>
          <a:off x="639763" y="2228850"/>
          <a:ext cx="11522075" cy="6600156"/>
        </p:xfrm>
        <a:graphic>
          <a:graphicData uri="http://schemas.openxmlformats.org/drawingml/2006/table">
            <a:tbl>
              <a:tblPr/>
              <a:tblGrid>
                <a:gridCol w="3840162"/>
                <a:gridCol w="3841750"/>
                <a:gridCol w="3840163"/>
              </a:tblGrid>
              <a:tr h="801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8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бюджета сельского поселения, всего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01 05 00 00 00 0000 000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569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01 05 00 00 00 0000 500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5253,8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средств бюджетов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01 05 02 00 00 0000 500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5253,8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денежных средств бюджетов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01 05 02 01 00 0000 510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5253,8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денежных средств бюджетов поселений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01 05 02 01 10 0000 510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5253,8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40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01 05 00 00 00 0000 600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6187,3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средств бюджетов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01 05 02 00 00 0000 600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6187,3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денежных средств бюджетов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01 05 02 01 00 0000 610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6187,3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денежных средств бюджетов поселений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01 05 02 01 10 0000 610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6187,3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2"/>
            <a:ext cx="11521440" cy="23444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Иные межбюджетные трансферты,  передаваемые из бюджета Майорского сельского поселения  </a:t>
            </a:r>
            <a:br>
              <a:rPr lang="ru-RU" sz="2400" dirty="0" smtClean="0"/>
            </a:br>
            <a:r>
              <a:rPr lang="ru-RU" sz="2400" dirty="0" smtClean="0"/>
              <a:t>Орловского района в бюджет Орловского района  и  направляемых  на  финансирование</a:t>
            </a:r>
            <a:br>
              <a:rPr lang="ru-RU" sz="2400" dirty="0" smtClean="0"/>
            </a:br>
            <a:r>
              <a:rPr lang="ru-RU" sz="2400" dirty="0" smtClean="0"/>
              <a:t> расходов, связанных с осуществлением части полномочий органов местного самоуправления на </a:t>
            </a:r>
            <a:r>
              <a:rPr lang="ru-RU" sz="2400" dirty="0" smtClean="0"/>
              <a:t>2018 </a:t>
            </a:r>
            <a:r>
              <a:rPr lang="ru-RU" sz="2400" dirty="0" smtClean="0"/>
              <a:t>год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762042"/>
              </p:ext>
            </p:extLst>
          </p:nvPr>
        </p:nvGraphicFramePr>
        <p:xfrm>
          <a:off x="639763" y="3157538"/>
          <a:ext cx="11522075" cy="5431790"/>
        </p:xfrm>
        <a:graphic>
          <a:graphicData uri="http://schemas.openxmlformats.org/drawingml/2006/table">
            <a:tbl>
              <a:tblPr/>
              <a:tblGrid>
                <a:gridCol w="2881312"/>
                <a:gridCol w="2879725"/>
                <a:gridCol w="5761038"/>
              </a:tblGrid>
              <a:tr h="13033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по иным межбюджетным трансфертам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на: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4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374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Майорское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tabLst>
                          <a:tab pos="892175" algn="l"/>
                        </a:tabLst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tabLst>
                          <a:tab pos="892175" algn="l"/>
                        </a:tabLst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tabLst>
                          <a:tab pos="892175" algn="l"/>
                        </a:tabLst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92175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374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Распределение субсидий бюджету Майорского сельского поселения Орловского района для </a:t>
            </a:r>
            <a:r>
              <a:rPr lang="ru-RU" sz="2400" dirty="0" err="1" smtClean="0"/>
              <a:t>софинансирования</a:t>
            </a:r>
            <a:r>
              <a:rPr lang="ru-RU" sz="2400" dirty="0" smtClean="0"/>
              <a:t> расходных обязательств, возникающих при выполнении полномочий органов местного самоуправления по вопросам местного значения на </a:t>
            </a:r>
            <a:r>
              <a:rPr lang="ru-RU" sz="2400" dirty="0" smtClean="0"/>
              <a:t>2018 </a:t>
            </a:r>
            <a:r>
              <a:rPr lang="ru-RU" sz="2400" dirty="0" smtClean="0"/>
              <a:t>год  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394233"/>
              </p:ext>
            </p:extLst>
          </p:nvPr>
        </p:nvGraphicFramePr>
        <p:xfrm>
          <a:off x="757238" y="2443163"/>
          <a:ext cx="11522075" cy="4870454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6237"/>
                <a:gridCol w="1644650"/>
                <a:gridCol w="1646238"/>
                <a:gridCol w="1646237"/>
                <a:gridCol w="1646238"/>
              </a:tblGrid>
              <a:tr h="194151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поселение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в целях 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повышение заработной платы работникам культуры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заработной платы работникам муниципальных учреждений культуры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ПР 0801   ЦСР 03100</a:t>
                      </a: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S3850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7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94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Майорское с.п.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152,6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145,5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152,6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145,5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71444"/>
            <a:ext cx="11521440" cy="178594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Распределение субвенций бюджету  Майорского сельского поселения Орловского района </a:t>
            </a:r>
            <a:br>
              <a:rPr lang="ru-RU" sz="2400" dirty="0" smtClean="0"/>
            </a:br>
            <a:r>
              <a:rPr lang="ru-RU" sz="2400" dirty="0" smtClean="0"/>
              <a:t>из Фонда компенсаций областного бюджета на </a:t>
            </a:r>
            <a:r>
              <a:rPr lang="ru-RU" sz="2400" dirty="0" smtClean="0"/>
              <a:t>2018 </a:t>
            </a:r>
            <a:r>
              <a:rPr lang="ru-RU" sz="2400" dirty="0" smtClean="0"/>
              <a:t>год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9219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606007"/>
              </p:ext>
            </p:extLst>
          </p:nvPr>
        </p:nvGraphicFramePr>
        <p:xfrm>
          <a:off x="1792288" y="3573463"/>
          <a:ext cx="7118350" cy="483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Лист" r:id="rId4" imgW="8801167" imgH="5972121" progId="Excel.Sheet.8">
                  <p:embed/>
                </p:oleObj>
              </mc:Choice>
              <mc:Fallback>
                <p:oleObj name="Лист" r:id="rId4" imgW="8801167" imgH="5972121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3573463"/>
                        <a:ext cx="7118350" cy="4830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2470</TotalTime>
  <Words>511</Words>
  <Application>Microsoft Office PowerPoint</Application>
  <PresentationFormat>A3 (297x420 мм)</PresentationFormat>
  <Paragraphs>77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Углы</vt:lpstr>
      <vt:lpstr>Лист</vt:lpstr>
      <vt:lpstr>ОТЧЕТ  ОБ ИСПОЛНЕНИИ БЮДЖЕТА МАЙОРСКОГО СЕЛЬСКОГО ПОСЕЛЕНИЯ ОРЛОВСКОГО РАЙОНА ЗА 2018 ГОД   </vt:lpstr>
      <vt:lpstr>тчет об исполнении бюджета Майорского сельского поселения Орловского района за 2018 год по расходам в сумме6187,3 тыс. рублей и по доходам в сумме 5253,8тыс. рублей с превышением  расходов над доходами (диффицит бюджета сельского поселения) в сумме  933,5 тыс. рублей и со следующими показателями:</vt:lpstr>
      <vt:lpstr>Объем  поступлений доходов бюджета Майорского сельского поселения Орловского района в 2018 году </vt:lpstr>
      <vt:lpstr>Расходы бюджета Майорского сельского поселения Орловского района по разделам и подразделам классификации расходов бюджета на 2018 год</vt:lpstr>
      <vt:lpstr>Источники финансирования дефицита бюджета Майорского сельского поселения Орловского района на 2018 год</vt:lpstr>
      <vt:lpstr>Иные межбюджетные трансферты,  передаваемые из бюджета Майорского сельского поселения   Орловского района в бюджет Орловского района  и  направляемых  на  финансирование  расходов, связанных с осуществлением части полномочий органов местного самоуправления на 2018 год </vt:lpstr>
      <vt:lpstr>Распределение субсидий бюджету Майорского сельского поселения Орловского района для софинансирования расходных обязательств, возникающих при выполнении полномочий органов местного самоуправления по вопросам местного значения на 2018 год   </vt:lpstr>
      <vt:lpstr>Распределение субвенций бюджету  Майорского сельского поселения Орловского района  из Фонда компенсаций областного бюджета на 2018 год   </vt:lpstr>
    </vt:vector>
  </TitlesOfParts>
  <Manager>Солохов И. В.</Manager>
  <Company>НЦУКС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территории города Белгорода Белгородской области</dc:title>
  <dc:creator>Пучков М. В.</dc:creator>
  <cp:lastModifiedBy>User</cp:lastModifiedBy>
  <cp:revision>223</cp:revision>
  <dcterms:created xsi:type="dcterms:W3CDTF">2009-06-17T06:08:07Z</dcterms:created>
  <dcterms:modified xsi:type="dcterms:W3CDTF">2020-02-12T09:31:20Z</dcterms:modified>
</cp:coreProperties>
</file>